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7" r:id="rId6"/>
    <p:sldId id="258" r:id="rId7"/>
    <p:sldId id="259" r:id="rId8"/>
    <p:sldId id="260" r:id="rId9"/>
    <p:sldId id="275" r:id="rId10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32" autoAdjust="0"/>
  </p:normalViewPr>
  <p:slideViewPr>
    <p:cSldViewPr snapToGrid="0">
      <p:cViewPr varScale="1">
        <p:scale>
          <a:sx n="100" d="100"/>
          <a:sy n="100" d="100"/>
        </p:scale>
        <p:origin x="96" y="31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105" d="100"/>
          <a:sy n="105" d="100"/>
        </p:scale>
        <p:origin x="529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0E337301-80F0-4FFA-BD34-079E7F78817F}" type="datetime1">
              <a:rPr lang="en-GB" smtClean="0"/>
              <a:t>02/04/2023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37B95B5C-AE81-486B-8299-C690ADF087B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A7D5E378-51FC-4448-B23A-AD87D5EF6EA6}" type="datetime1">
              <a:rPr lang="en-GB" noProof="0" smtClean="0"/>
              <a:t>02/04/2023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6922D2F8-28A7-48E8-ADD3-E9583D47D83D}" type="slidenum">
              <a:rPr lang="en-GB" noProof="0" smtClean="0"/>
              <a:t>‹nº›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6922D2F8-28A7-48E8-ADD3-E9583D47D83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536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6922D2F8-28A7-48E8-ADD3-E9583D47D83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0907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6922D2F8-28A7-48E8-ADD3-E9583D47D83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6922D2F8-28A7-48E8-ADD3-E9583D47D83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8203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6922D2F8-28A7-48E8-ADD3-E9583D47D83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1653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6922D2F8-28A7-48E8-ADD3-E9583D47D83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307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en-GB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en-GB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lang="en-GB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en-GB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GB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GB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en-GB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GB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GB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lang="en-GB"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GB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GB"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en-GB"/>
            </a:pPr>
            <a:fld id="{8D1FC6F8-0BCD-47E9-9C64-690771D9C143}" type="slidenum">
              <a:rPr lang="en-GB" noProof="0" smtClean="0"/>
              <a:pPr>
                <a:defRPr lang="en-GB"/>
              </a:pPr>
              <a:t>‹nº›</a:t>
            </a:fld>
            <a:endParaRPr lang="en-GB" noProof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GB"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en-GB"/>
            </a:pPr>
            <a:r>
              <a:rPr lang="en-GB" cap="all" noProof="0"/>
              <a:t>22 May,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 rtlCol="0"/>
          <a:lstStyle>
            <a:lvl1pPr algn="ctr">
              <a:defRPr lang="en-GB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GB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en-GB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GB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lang="en-GB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GB"/>
            </a:pPr>
            <a:fld id="{8D1FC6F8-0BCD-47E9-9C64-690771D9C143}" type="slidenum">
              <a:rPr lang="en-GB" noProof="0" smtClean="0"/>
              <a:pPr>
                <a:defRPr lang="en-GB"/>
              </a:pPr>
              <a:t>‹nº›</a:t>
            </a:fld>
            <a:endParaRPr lang="en-GB" noProof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GB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GB"/>
            </a:pPr>
            <a:r>
              <a:rPr lang="en-GB" cap="all" noProof="0"/>
              <a:t>22 May,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lang="en-GB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GB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GB"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GB"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GB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GB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GB"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GB"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GB"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GB"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GB"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en-GB"/>
            </a:pPr>
            <a:fld id="{8D1FC6F8-0BCD-47E9-9C64-690771D9C143}" type="slidenum">
              <a:rPr lang="en-GB" noProof="0" smtClean="0"/>
              <a:pPr>
                <a:defRPr lang="en-GB"/>
              </a:pPr>
              <a:t>‹nº›</a:t>
            </a:fld>
            <a:endParaRPr lang="en-GB" noProof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GB"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en-GB"/>
            </a:pPr>
            <a:r>
              <a:rPr lang="en-GB" cap="all" noProof="0"/>
              <a:t>22 May,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lang="en-GB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GB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GB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GB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lang="en-GB"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GB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GB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GB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GB"/>
            </a:pPr>
            <a:fld id="{8D1FC6F8-0BCD-47E9-9C64-690771D9C143}" type="slidenum">
              <a:rPr lang="en-GB" noProof="0" smtClean="0"/>
              <a:pPr>
                <a:defRPr lang="en-GB"/>
              </a:pPr>
              <a:t>‹nº›</a:t>
            </a:fld>
            <a:endParaRPr lang="en-GB" noProof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GB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GB"/>
            </a:pPr>
            <a:r>
              <a:rPr lang="en-GB" cap="all" noProof="0"/>
              <a:t>22 May,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en-GB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GB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GB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en-GB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en-GB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en-GB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en-GB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en-GB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en-GB" noProof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GB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GB"/>
            </a:pPr>
            <a:fld id="{8D1FC6F8-0BCD-47E9-9C64-690771D9C143}" type="slidenum">
              <a:rPr lang="en-GB" noProof="0" smtClean="0"/>
              <a:pPr>
                <a:defRPr lang="en-GB"/>
              </a:pPr>
              <a:t>‹nº›</a:t>
            </a:fld>
            <a:endParaRPr lang="en-GB" noProof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GB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GB"/>
            </a:pPr>
            <a:r>
              <a:rPr lang="en-GB" cap="all" noProof="0"/>
              <a:t>22 May,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en-GB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en-GB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en-GB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en-GB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en-GB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lang="en-GB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n-GB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GB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GB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GB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GB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GB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GB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GB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GB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GB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GB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GB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GB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lang="en-GB"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GB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GB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GB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GB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GB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GB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GB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GB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GB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GB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GB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GB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GB"/>
            </a:pPr>
            <a:fld id="{8D1FC6F8-0BCD-47E9-9C64-690771D9C143}" type="slidenum">
              <a:rPr lang="en-GB" noProof="0" smtClean="0"/>
              <a:pPr>
                <a:defRPr lang="en-GB"/>
              </a:pPr>
              <a:t>‹nº›</a:t>
            </a:fld>
            <a:endParaRPr lang="en-GB" noProof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GB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GB"/>
            </a:pPr>
            <a:r>
              <a:rPr lang="en-GB" cap="all" noProof="0"/>
              <a:t>22 May,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lang="en-GB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 lang="en-GB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en-GB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en-GB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en-GB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en-GB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en-GB" noProof="0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en-GB"/>
            </a:pPr>
            <a:fld id="{8D1FC6F8-0BCD-47E9-9C64-690771D9C143}" type="slidenum">
              <a:rPr lang="en-GB" noProof="0" smtClean="0"/>
              <a:pPr>
                <a:defRPr lang="en-GB"/>
              </a:pPr>
              <a:t>‹nº›</a:t>
            </a:fld>
            <a:endParaRPr lang="en-GB" noProof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GB"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en-GB"/>
            </a:pPr>
            <a:r>
              <a:rPr lang="en-GB" cap="all" noProof="0"/>
              <a:t>22 May,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lang="en-GB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GB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GB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GB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GB"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noProof="0">
              <a:latin typeface="Calibri Light" panose="020F03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noProof="0">
              <a:latin typeface="Calibri Light" panose="020F030202020403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noProof="0">
              <a:latin typeface="Calibri Light" panose="020F03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noProof="0">
              <a:latin typeface="Calibri Light" panose="020F0302020204030204" pitchFamily="34" charset="0"/>
            </a:endParaRP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GB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GB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GB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GB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GB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GB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GB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GB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GB"/>
            </a:pPr>
            <a:fld id="{8D1FC6F8-0BCD-47E9-9C64-690771D9C143}" type="slidenum">
              <a:rPr lang="en-GB" noProof="0" smtClean="0"/>
              <a:pPr>
                <a:defRPr lang="en-GB"/>
              </a:pPr>
              <a:t>‹nº›</a:t>
            </a:fld>
            <a:endParaRPr lang="en-GB" noProof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GB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GB"/>
            </a:pPr>
            <a:r>
              <a:rPr lang="en-GB" cap="all" noProof="0"/>
              <a:t>22 May,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lang="en-GB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GB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GB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GB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GB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noProof="0">
              <a:latin typeface="Calibri Light" panose="020F0302020204030204" pitchFamily="34" charset="0"/>
            </a:endParaRP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GB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GB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GB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GB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GB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GB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GB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GB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GB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GB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GB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lang="en-GB"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GB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GB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GB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GB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GB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GB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GB"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GB"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noProof="0">
              <a:latin typeface="Calibri Light" panose="020F0302020204030204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noProof="0">
              <a:latin typeface="Calibri Light" panose="020F0302020204030204" pitchFamily="34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noProof="0">
              <a:latin typeface="Calibri Light" panose="020F0302020204030204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noProof="0">
              <a:latin typeface="Calibri Light" panose="020F0302020204030204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noProof="0">
              <a:latin typeface="Calibri Light" panose="020F0302020204030204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noProof="0">
              <a:latin typeface="Calibri Light" panose="020F0302020204030204" pitchFamily="34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noProof="0">
              <a:latin typeface="Calibri Light" panose="020F0302020204030204" pitchFamily="34" charset="0"/>
            </a:endParaRPr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GB"/>
            </a:pPr>
            <a:fld id="{8D1FC6F8-0BCD-47E9-9C64-690771D9C143}" type="slidenum">
              <a:rPr lang="en-GB" noProof="0" smtClean="0"/>
              <a:pPr>
                <a:defRPr lang="en-GB"/>
              </a:pPr>
              <a:t>‹nº›</a:t>
            </a:fld>
            <a:endParaRPr lang="en-GB" noProof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GB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GB"/>
            </a:pPr>
            <a:r>
              <a:rPr lang="en-GB" cap="all" noProof="0"/>
              <a:t>22 May,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lang="en-GB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GB"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GB"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GB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GB"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GB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GB"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GB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GB"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en-GB"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GB"/>
            </a:pPr>
            <a:fld id="{8D1FC6F8-0BCD-47E9-9C64-690771D9C143}" type="slidenum">
              <a:rPr lang="en-GB" noProof="0" smtClean="0"/>
              <a:pPr>
                <a:defRPr lang="en-GB"/>
              </a:pPr>
              <a:t>‹nº›</a:t>
            </a:fld>
            <a:endParaRPr lang="en-GB" noProof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GB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GB"/>
            </a:pPr>
            <a:r>
              <a:rPr lang="en-GB" cap="all" noProof="0"/>
              <a:t>22 May,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noProof="0">
              <a:latin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en-GB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n-GB" sz="16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en-GB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PRESENTATION TITLE</a:t>
            </a:r>
            <a:endParaRPr lang="en-GB" b="1" noProof="0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en-GB"/>
            </a:pPr>
            <a:fld id="{8D1FC6F8-0BCD-47E9-9C64-690771D9C143}" type="slidenum">
              <a:rPr lang="en-GB" noProof="0" smtClean="0"/>
              <a:pPr>
                <a:defRPr lang="en-GB"/>
              </a:pPr>
              <a:t>‹nº›</a:t>
            </a:fld>
            <a:endParaRPr lang="en-GB" noProof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GB"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en-GB"/>
            </a:pPr>
            <a:r>
              <a:rPr lang="en-GB" cap="all" noProof="0"/>
              <a:t>22 May, 20XX</a:t>
            </a:r>
            <a:endParaRPr lang="en-GB" b="1" cap="all" noProof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lang="en-GB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en-GB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GB"/>
            </a:pPr>
            <a:fld id="{8D1FC6F8-0BCD-47E9-9C64-690771D9C143}" type="slidenum">
              <a:rPr lang="en-GB" noProof="0" smtClean="0"/>
              <a:pPr>
                <a:defRPr lang="en-GB"/>
              </a:pPr>
              <a:t>‹nº›</a:t>
            </a:fld>
            <a:endParaRPr lang="en-GB" noProof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GB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GB"/>
            </a:pPr>
            <a:r>
              <a:rPr lang="en-GB" cap="all" noProof="0"/>
              <a:t>22 May,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lang="en-GB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n-GB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en-GB"/>
            </a:pPr>
            <a:fld id="{8D1FC6F8-0BCD-47E9-9C64-690771D9C143}" type="slidenum">
              <a:rPr lang="en-GB" noProof="0" smtClean="0"/>
              <a:pPr>
                <a:defRPr lang="en-GB"/>
              </a:pPr>
              <a:t>‹nº›</a:t>
            </a:fld>
            <a:endParaRPr lang="en-GB" noProof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GB"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en-GB"/>
            </a:pPr>
            <a:r>
              <a:rPr lang="en-GB" cap="all" noProof="0"/>
              <a:t>22 May,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en-GB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GB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en-GB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GB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en-GB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GB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en-GB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GB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en-GB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GB"/>
            </a:pPr>
            <a:fld id="{8D1FC6F8-0BCD-47E9-9C64-690771D9C143}" type="slidenum">
              <a:rPr lang="en-GB" noProof="0" smtClean="0"/>
              <a:pPr>
                <a:defRPr lang="en-GB"/>
              </a:pPr>
              <a:t>‹nº›</a:t>
            </a:fld>
            <a:endParaRPr lang="en-GB" noProof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GB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GB"/>
            </a:pPr>
            <a:r>
              <a:rPr lang="en-GB" cap="all" noProof="0"/>
              <a:t>22 May,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en-GB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GB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n-GB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GB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n-GB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GB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n-GB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GB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n-GB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GB"/>
            </a:pPr>
            <a:fld id="{8D1FC6F8-0BCD-47E9-9C64-690771D9C143}" type="slidenum">
              <a:rPr lang="en-GB" noProof="0" smtClean="0"/>
              <a:pPr>
                <a:defRPr lang="en-GB"/>
              </a:pPr>
              <a:t>‹nº›</a:t>
            </a:fld>
            <a:endParaRPr lang="en-GB" noProof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GB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GB"/>
            </a:pPr>
            <a:r>
              <a:rPr lang="en-GB" cap="all" noProof="0"/>
              <a:t>22 May,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GB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  <a:endParaRPr lang="en-GB" noProof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GB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  <a:endParaRPr lang="en-GB" noProof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GB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  <a:endParaRPr lang="en-GB" noProof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GB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en-GB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GB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n-GB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GB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n-GB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GB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n-GB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en-GB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en-GB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GB"/>
            </a:pPr>
            <a:fld id="{8D1FC6F8-0BCD-47E9-9C64-690771D9C143}" type="slidenum">
              <a:rPr lang="en-GB" noProof="0" smtClean="0"/>
              <a:pPr>
                <a:defRPr lang="en-GB"/>
              </a:pPr>
              <a:t>‹nº›</a:t>
            </a:fld>
            <a:endParaRPr lang="en-GB" noProof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GB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GB"/>
            </a:pPr>
            <a:r>
              <a:rPr lang="en-GB" cap="all" noProof="0"/>
              <a:t>22 May,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GB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  <a:endParaRPr lang="en-GB" noProof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GB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  <a:endParaRPr lang="en-GB" noProof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GB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  <a:endParaRPr lang="en-GB" noProof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en-GB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lang="en-GB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lang="en-GB"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GB"/>
            </a:pPr>
            <a:fld id="{8D1FC6F8-0BCD-47E9-9C64-690771D9C143}" type="slidenum">
              <a:rPr lang="en-GB" noProof="0" smtClean="0"/>
              <a:pPr>
                <a:defRPr lang="en-GB"/>
              </a:pPr>
              <a:t>‹nº›</a:t>
            </a:fld>
            <a:endParaRPr lang="en-GB" noProof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GB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GB"/>
            </a:pPr>
            <a:r>
              <a:rPr lang="en-GB" cap="all" noProof="0"/>
              <a:t>22 May,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en-GB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en-GB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GB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n-GB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GB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n-GB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GB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en-GB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GB"/>
            </a:pPr>
            <a:fld id="{8D1FC6F8-0BCD-47E9-9C64-690771D9C143}" type="slidenum">
              <a:rPr lang="en-GB" noProof="0" smtClean="0"/>
              <a:pPr>
                <a:defRPr lang="en-GB"/>
              </a:pPr>
              <a:t>‹nº›</a:t>
            </a:fld>
            <a:endParaRPr lang="en-GB" noProof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GB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GB"/>
            </a:pPr>
            <a:r>
              <a:rPr lang="en-GB" cap="all" noProof="0"/>
              <a:t>22 May,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en-GB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en-GB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en-GB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en-GB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en-GB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en-GB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en-GB"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n-GB" noProof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 lang="en-GB"/>
            </a:pPr>
            <a:fld id="{8D1FC6F8-0BCD-47E9-9C64-690771D9C143}" type="slidenum">
              <a:rPr lang="en-GB" noProof="0" smtClean="0"/>
              <a:pPr>
                <a:defRPr lang="en-GB"/>
              </a:pPr>
              <a:t>‹nº›</a:t>
            </a:fld>
            <a:endParaRPr lang="en-GB" noProof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GB"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en-GB"/>
            </a:pPr>
            <a:r>
              <a:rPr lang="en-GB" cap="all" noProof="0"/>
              <a:t>22 May,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noProof="0"/>
              <a:t>PRESENTATION TITLE</a:t>
            </a:r>
            <a:endParaRPr lang="en-GB" b="1" noProof="0"/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en-GB"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 lang="en-GB"/>
            </a:pPr>
            <a:fld id="{8D1FC6F8-0BCD-47E9-9C64-690771D9C143}" type="slidenum">
              <a:rPr lang="en-GB" noProof="0" smtClean="0"/>
              <a:pPr>
                <a:defRPr lang="en-GB"/>
              </a:pPr>
              <a:t>‹nº›</a:t>
            </a:fld>
            <a:endParaRPr lang="en-GB" noProof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en-GB"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en-GB"/>
            </a:pPr>
            <a:r>
              <a:rPr lang="en-GB" cap="all" noProof="0"/>
              <a:t>22 May, 20XX</a:t>
            </a:r>
            <a:endParaRPr lang="en-GB" b="1" cap="all" noProof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Pitch</a:t>
            </a:r>
            <a:br>
              <a:rPr lang="en-GB" dirty="0"/>
            </a:br>
            <a:r>
              <a:rPr lang="en-GB" dirty="0"/>
              <a:t>TINCQUEST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2365323"/>
          </a:xfrm>
        </p:spPr>
        <p:txBody>
          <a:bodyPr rtlCol="0">
            <a:normAutofit/>
          </a:bodyPr>
          <a:lstStyle>
            <a:defPPr>
              <a:defRPr lang="en-GB"/>
            </a:defPPr>
          </a:lstStyle>
          <a:p>
            <a:pPr rtl="0"/>
            <a:r>
              <a:rPr lang="pt-BR" sz="2600" dirty="0"/>
              <a:t>Jorge Lima</a:t>
            </a:r>
          </a:p>
          <a:p>
            <a:pPr rtl="0"/>
            <a:r>
              <a:rPr lang="pt-BR" sz="2600" dirty="0"/>
              <a:t>João Martins</a:t>
            </a:r>
          </a:p>
          <a:p>
            <a:pPr rtl="0"/>
            <a:r>
              <a:rPr lang="pt-BR" sz="2600" dirty="0"/>
              <a:t>Rúben Santos</a:t>
            </a:r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623" y="2210810"/>
            <a:ext cx="4579970" cy="53803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SOBRE TINCQUEST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4661" y="2747550"/>
            <a:ext cx="6034988" cy="2872039"/>
          </a:xfrm>
        </p:spPr>
        <p:txBody>
          <a:bodyPr rtlCol="0"/>
          <a:lstStyle>
            <a:defPPr>
              <a:defRPr lang="en-GB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2400" dirty="0"/>
              <a:t>Plataforma que permite aos utilizadores criar e competir em desafios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pt-BR" sz="2400" dirty="0"/>
              <a:t>Recompensas em Blockchain</a:t>
            </a:r>
            <a:endParaRPr lang="en-GB" sz="24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1FC6F8-0BCD-47E9-9C64-690771D9C143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9" name="Marcador de Posição da Imagem 8">
            <a:extLst>
              <a:ext uri="{FF2B5EF4-FFF2-40B4-BE49-F238E27FC236}">
                <a16:creationId xmlns:a16="http://schemas.microsoft.com/office/drawing/2014/main" id="{A44ED4E4-3ED2-87F4-D03B-7DE82AFF18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677" r="7677"/>
          <a:stretch/>
        </p:blipFill>
        <p:spPr>
          <a:xfrm>
            <a:off x="7643813" y="1433513"/>
            <a:ext cx="3525837" cy="3462337"/>
          </a:xfrm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ProblemA</a:t>
            </a:r>
            <a:endParaRPr lang="en-GB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44652" y="1993862"/>
            <a:ext cx="3653425" cy="1170942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3200" dirty="0" err="1"/>
              <a:t>Confiança</a:t>
            </a:r>
            <a:r>
              <a:rPr lang="en-GB" sz="3200" dirty="0"/>
              <a:t> </a:t>
            </a:r>
            <a:r>
              <a:rPr lang="en-GB" sz="3200" dirty="0" err="1"/>
              <a:t>nas</a:t>
            </a:r>
            <a:r>
              <a:rPr lang="en-GB" sz="3200" dirty="0"/>
              <a:t> </a:t>
            </a:r>
            <a:r>
              <a:rPr lang="en-GB" sz="3200" dirty="0" err="1"/>
              <a:t>entidades</a:t>
            </a:r>
            <a:r>
              <a:rPr lang="en-GB" sz="3200" dirty="0"/>
              <a:t> </a:t>
            </a:r>
            <a:r>
              <a:rPr lang="en-GB" sz="3200" dirty="0" err="1"/>
              <a:t>organizadoras</a:t>
            </a:r>
            <a:r>
              <a:rPr lang="en-GB" sz="3200" dirty="0"/>
              <a:t>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4EF00-08F5-4EC2-87BC-9CA90D82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1FC6F8-0BCD-47E9-9C64-690771D9C143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20" name="Text Placeholder 40">
            <a:extLst>
              <a:ext uri="{FF2B5EF4-FFF2-40B4-BE49-F238E27FC236}">
                <a16:creationId xmlns:a16="http://schemas.microsoft.com/office/drawing/2014/main" id="{13C762A2-326F-2BF6-1BDD-76D8742D95D5}"/>
              </a:ext>
            </a:extLst>
          </p:cNvPr>
          <p:cNvSpPr txBox="1">
            <a:spLocks/>
          </p:cNvSpPr>
          <p:nvPr/>
        </p:nvSpPr>
        <p:spPr>
          <a:xfrm>
            <a:off x="5330757" y="4436947"/>
            <a:ext cx="5186313" cy="1170942"/>
          </a:xfrm>
          <a:prstGeom prst="rect">
            <a:avLst/>
          </a:prstGeom>
        </p:spPr>
        <p:txBody>
          <a:bodyPr rtlCol="0"/>
          <a:lstStyle>
            <a:defPPr>
              <a:defRPr lang="en-GB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b="1" kern="1200" cap="none" spc="200" baseline="0">
                <a:solidFill>
                  <a:schemeClr val="accent6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200" dirty="0"/>
              <a:t>Requisitos</a:t>
            </a:r>
            <a:r>
              <a:rPr lang="en-GB" sz="3200" dirty="0"/>
              <a:t> e </a:t>
            </a:r>
            <a:r>
              <a:rPr lang="en-GB" sz="3200" dirty="0" err="1"/>
              <a:t>promessas</a:t>
            </a:r>
            <a:r>
              <a:rPr lang="en-GB" sz="3200" dirty="0"/>
              <a:t> </a:t>
            </a:r>
            <a:r>
              <a:rPr lang="en-GB" sz="3200" dirty="0" err="1"/>
              <a:t>cumpridos</a:t>
            </a:r>
            <a:r>
              <a:rPr lang="en-GB" sz="3200" dirty="0"/>
              <a:t>?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48F23FD-7501-36B1-FCC9-A63469163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439" y="1590738"/>
            <a:ext cx="3577424" cy="254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553" y="1385880"/>
            <a:ext cx="6566170" cy="58003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Solution - BLOCKCHAIN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FBEEF-2BDC-48F9-ACA2-5A9324E7B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1FC6F8-0BCD-47E9-9C64-690771D9C143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2050" name="Picture 2" descr="What is Blockchain? Guide for understanding blockchain basics">
            <a:extLst>
              <a:ext uri="{FF2B5EF4-FFF2-40B4-BE49-F238E27FC236}">
                <a16:creationId xmlns:a16="http://schemas.microsoft.com/office/drawing/2014/main" id="{BC6E53B3-A8FC-E0E2-FE50-F46729825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66" y="2115501"/>
            <a:ext cx="7010296" cy="394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 Placeholder 75">
            <a:extLst>
              <a:ext uri="{FF2B5EF4-FFF2-40B4-BE49-F238E27FC236}">
                <a16:creationId xmlns:a16="http://schemas.microsoft.com/office/drawing/2014/main" id="{8FDE4BA3-E408-2586-DFBC-C917204989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29772" y="2675683"/>
            <a:ext cx="3389248" cy="2966359"/>
          </a:xfrm>
        </p:spPr>
        <p:txBody>
          <a:bodyPr rtlCol="0"/>
          <a:lstStyle>
            <a:defPPr>
              <a:defRPr lang="en-GB"/>
            </a:defPPr>
          </a:lstStyle>
          <a:p>
            <a:pPr algn="l" rtl="0"/>
            <a:r>
              <a:rPr lang="en-GB" sz="2400" dirty="0"/>
              <a:t>WYSIWYG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pt-BR" sz="2000" dirty="0"/>
              <a:t>Recompensa pública e imutáveis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pt-BR" sz="2000" dirty="0"/>
              <a:t>Regras de distribuição públicas e imutáveis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pt-BR" sz="2000" dirty="0"/>
              <a:t>Participantes públicos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4936277" cy="57589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Casos de </a:t>
            </a:r>
            <a:r>
              <a:rPr lang="en-GB" dirty="0" err="1"/>
              <a:t>Uso</a:t>
            </a:r>
            <a:endParaRPr lang="en-GB" dirty="0"/>
          </a:p>
        </p:txBody>
      </p:sp>
      <p:pic>
        <p:nvPicPr>
          <p:cNvPr id="42" name="Picture Placeholder 41" descr="box icon">
            <a:extLst>
              <a:ext uri="{FF2B5EF4-FFF2-40B4-BE49-F238E27FC236}">
                <a16:creationId xmlns:a16="http://schemas.microsoft.com/office/drawing/2014/main" id="{7A0C5CE6-9CA6-4807-B23A-A4F89C0310D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 l="375" r="3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069" y="2568679"/>
            <a:ext cx="3008631" cy="348162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Competição</a:t>
            </a:r>
            <a:r>
              <a:rPr lang="en-GB" dirty="0"/>
              <a:t> para </a:t>
            </a:r>
            <a:r>
              <a:rPr lang="en-GB" dirty="0" err="1"/>
              <a:t>conteúdos</a:t>
            </a:r>
            <a:r>
              <a:rPr lang="en-GB" dirty="0"/>
              <a:t> </a:t>
            </a:r>
            <a:r>
              <a:rPr lang="en-GB" dirty="0" err="1"/>
              <a:t>exclusivos</a:t>
            </a:r>
            <a:endParaRPr lang="en-GB" dirty="0"/>
          </a:p>
        </p:txBody>
      </p:sp>
      <p:pic>
        <p:nvPicPr>
          <p:cNvPr id="45" name="Picture Placeholder 44" descr="clipboard with check list icon">
            <a:extLst>
              <a:ext uri="{FF2B5EF4-FFF2-40B4-BE49-F238E27FC236}">
                <a16:creationId xmlns:a16="http://schemas.microsoft.com/office/drawing/2014/main" id="{C8D7F118-FF46-4EA6-8CB0-7A7F32EA9B6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/>
          <a:srcRect l="375" r="375"/>
          <a:stretch>
            <a:fillRect/>
          </a:stretch>
        </p:blipFill>
        <p:spPr>
          <a:xfrm>
            <a:off x="8054502" y="4330470"/>
            <a:ext cx="603504" cy="603504"/>
          </a:xfrm>
          <a:prstGeom prst="rect">
            <a:avLst/>
          </a:prstGeom>
        </p:spPr>
      </p:pic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54502" y="5092946"/>
            <a:ext cx="3621242" cy="57588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 </a:t>
            </a:r>
            <a:r>
              <a:rPr lang="pt-BR" dirty="0"/>
              <a:t>Promover formação a nível empresarial</a:t>
            </a:r>
            <a:endParaRPr lang="en-GB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D70FC9-BBF2-4AF1-9A64-0FB9216835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1FC6F8-0BCD-47E9-9C64-690771D9C143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3074" name="Picture 2" descr="Concert Ticket Template Concert Party Or Festival Ticket Design Template  With People Crowd On Background - Arte vetorial de stock e mais imagens de  Bilhete - iStock">
            <a:extLst>
              <a:ext uri="{FF2B5EF4-FFF2-40B4-BE49-F238E27FC236}">
                <a16:creationId xmlns:a16="http://schemas.microsoft.com/office/drawing/2014/main" id="{5DB875BF-7633-4779-5CB0-7105172F90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4" t="21760" r="5145" b="22345"/>
          <a:stretch/>
        </p:blipFill>
        <p:spPr bwMode="auto">
          <a:xfrm>
            <a:off x="8054502" y="1936380"/>
            <a:ext cx="3249038" cy="126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3D661B4-6174-1083-1417-5CFD0739E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2311" y="4093210"/>
            <a:ext cx="2524146" cy="168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JUST</a:t>
            </a:r>
            <a:br>
              <a:rPr lang="en-GB" dirty="0"/>
            </a:br>
            <a:r>
              <a:rPr lang="en-GB" dirty="0">
                <a:solidFill>
                  <a:schemeClr val="accent3"/>
                </a:solidFill>
              </a:rPr>
              <a:t>TINC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DIFFERENT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348549"/>
          </a:xfrm>
        </p:spPr>
        <p:txBody>
          <a:bodyPr rtlCol="0">
            <a:normAutofit/>
          </a:bodyPr>
          <a:lstStyle>
            <a:defPPr>
              <a:defRPr lang="en-GB"/>
            </a:defPPr>
          </a:lstStyle>
          <a:p>
            <a:pPr rtl="0"/>
            <a:r>
              <a:rPr lang="en-GB" dirty="0"/>
              <a:t>Jorge Lima</a:t>
            </a:r>
          </a:p>
          <a:p>
            <a:pPr rtl="0"/>
            <a:r>
              <a:rPr lang="en-GB" dirty="0"/>
              <a:t>João Martins</a:t>
            </a:r>
          </a:p>
          <a:p>
            <a:pPr rtl="0"/>
            <a:r>
              <a:rPr lang="en-GB" dirty="0" err="1"/>
              <a:t>Rúben</a:t>
            </a:r>
            <a:r>
              <a:rPr lang="en-GB" dirty="0"/>
              <a:t> Santos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1FC6F8-0BCD-47E9-9C64-690771D9C143}" type="slidenum">
              <a:rPr lang="en-GB" smtClean="0"/>
              <a:pPr rtl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062030_TF56488565_Win32" id="{32A6AD83-0A0E-4696-9D15-C97C1BF584C0}" vid="{3300BC70-4BFE-4CB1-AD03-63060D2F22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184</TotalTime>
  <Words>86</Words>
  <Application>Microsoft Office PowerPoint</Application>
  <PresentationFormat>Ecrã Panorâmico</PresentationFormat>
  <Paragraphs>33</Paragraphs>
  <Slides>6</Slides>
  <Notes>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Century Gothic</vt:lpstr>
      <vt:lpstr>Courier New</vt:lpstr>
      <vt:lpstr>Tema do Office</vt:lpstr>
      <vt:lpstr>Pitch TINCQUEST</vt:lpstr>
      <vt:lpstr>SOBRE TINCQUEST</vt:lpstr>
      <vt:lpstr>ProblemA</vt:lpstr>
      <vt:lpstr>Solution - BLOCKCHAIN</vt:lpstr>
      <vt:lpstr>Casos de Uso</vt:lpstr>
      <vt:lpstr>JUST TINC  DIFFERENT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TINCQUEST</dc:title>
  <dc:creator>Jorge Manuel Costa Lima</dc:creator>
  <cp:lastModifiedBy>Jorge Manuel Costa Lima</cp:lastModifiedBy>
  <cp:revision>1</cp:revision>
  <dcterms:created xsi:type="dcterms:W3CDTF">2023-04-02T12:54:39Z</dcterms:created>
  <dcterms:modified xsi:type="dcterms:W3CDTF">2023-04-02T15:59:31Z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